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52728-8B68-3D76-C587-5E34C0E254F5}" v="2" dt="2024-08-28T16:59:44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048A-D57A-81F7-583B-B2369B2DE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3D4AD-C249-BBB3-CD18-507AD534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80692-7BDE-9A18-E30E-99A22A0E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3CDD-D657-BCCF-636C-FE213CA2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788A-F254-8EAD-516F-013B9C38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3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4CC1-D7F8-4A01-9533-712F21F2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7D37A-3A02-299E-E677-027333DEB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085D-C81C-6BA1-9498-6CBFAB50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6ED0-9397-ACA1-892D-95C1DDF6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FF318-9F56-275A-DEC7-BD55291B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E5F11-6AAF-F2AF-E0A3-D5C3EF4E0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51DE2-3432-D2A7-26CA-6F80D211F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AE57B-D705-36A1-D3A6-ECEA2577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2706A-A925-EDCD-0785-FDEEB971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01BE-67EC-85B3-D29C-44F14FB3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0B70-7A43-80C2-747C-52B1CEBC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E5AFD-F41B-1283-CD9D-98BFD897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4C54-DCEF-ABAF-6647-3D82AF1B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24B3A-738D-229E-61B0-160AD003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E406-E08A-59EF-7272-1BB97C7F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8BE7-8029-60E4-4DA8-F821F7F4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198BF-895A-89D1-495B-064A45617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2132-065B-0684-158E-0F81C496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7E49-0C27-6740-2616-4DEA3743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9E4-726A-D0B3-4BC5-70CCF18E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7F37-382A-2DB5-AB1B-EC96A860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9FF7-6DF3-5F21-FBD6-7A5173CD1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05DE1-3D54-1668-10A7-F9019D76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BD7C9-E49A-9BBD-8495-3ADAFF2C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E949D-EF36-11A4-0F71-0C68A98F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9575-246E-CD92-2F0C-F0FDE1F7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D49-41D2-C841-D7AC-8928CED9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A38B5-4CCE-8F9E-A80D-4A241E4DD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EEBD8-3BA9-9954-8AA1-E23BA855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F27E8-625E-0BFF-8D64-6002A27EB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FB515-C09C-2687-9CF7-9228DE17A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9C505-3679-045D-6E74-DAC9825D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89BC1-2D43-76D8-2435-247E877D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2AB4-E195-745D-853C-95A42992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9499-7F9C-B8B1-E8FA-6E255EDD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6768D-C2AB-0E83-E0B9-FBD37B77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C72C-515C-97DE-3FEE-B67F684A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6A692-DCA7-476F-AC51-81E31D99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A4147-8FAE-0273-5B0D-CFE58790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263E3-FF79-8CDB-481A-8BFCB3A8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6C9E-E10F-7CEF-4037-053C3C85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74BB-877C-CF69-6A21-3A4E18FE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7E36-6B49-DEAE-98BC-DF25C9A7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C2833-4E76-76BD-E3DA-0FBE3A1F1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078B3-3CC3-FC2A-B460-1638CDB7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0054C-6DBD-8EA0-ED93-A51568E9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72E8-5619-AB9E-352C-90BCC468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6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3C25-23C6-AD86-E435-69818FC8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05054-3388-374B-655E-EC4B55FBB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BDFAD-188E-C150-0E5A-2ABB86C6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D5E1D-9793-938C-6F98-75B0D2C3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0E28A-4499-04F5-171B-D4089CAE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8895D-7514-96EE-18DE-F2EDF6BB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7BAA6-1227-379D-807E-FA1EFD2F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DB081-F8C9-1E99-3B7D-6E91EAEA0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802F-DF39-986E-D198-AB2C1304C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DF01-F6BB-4735-9A77-337D44AD002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FF36-ABD7-0A30-45DE-79AEDAF30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21A0-8AE3-4015-A11C-92FE19976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2F88-B885-4EE7-8E8A-D6F4F306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6CA2-A071-A96F-1B40-9CB9375E7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Value-Added Products</a:t>
            </a:r>
          </a:p>
        </p:txBody>
      </p:sp>
    </p:spTree>
    <p:extLst>
      <p:ext uri="{BB962C8B-B14F-4D97-AF65-F5344CB8AC3E}">
        <p14:creationId xmlns:p14="http://schemas.microsoft.com/office/powerpoint/2010/main" val="121265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F500-5F9B-0E39-D41A-B660D686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Corn - No</a:t>
            </a:r>
          </a:p>
        </p:txBody>
      </p:sp>
      <p:pic>
        <p:nvPicPr>
          <p:cNvPr id="3074" name="Picture 2" descr="Stronger corn stalks could lead to greater food security | Clemson News">
            <a:extLst>
              <a:ext uri="{FF2B5EF4-FFF2-40B4-BE49-F238E27FC236}">
                <a16:creationId xmlns:a16="http://schemas.microsoft.com/office/drawing/2014/main" id="{5A284AAF-86C3-B1DD-BD16-761DC02A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39" y="1990565"/>
            <a:ext cx="7587122" cy="42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761E-75CC-6BD5-86AF-3F3045D3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 - No</a:t>
            </a:r>
          </a:p>
        </p:txBody>
      </p:sp>
      <p:pic>
        <p:nvPicPr>
          <p:cNvPr id="1026" name="Picture 2" descr="Soft Red Winter Wheat Grain - 50 lb bag | MBS Seed">
            <a:extLst>
              <a:ext uri="{FF2B5EF4-FFF2-40B4-BE49-F238E27FC236}">
                <a16:creationId xmlns:a16="http://schemas.microsoft.com/office/drawing/2014/main" id="{7B004673-F8A7-834B-C0D1-B86015049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D6DB-B42F-E5BA-3745-FD9D5556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 -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7DED-F89C-D0B5-CBA3-F069D0F65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an All-Purpose Flour Go Bad?">
            <a:extLst>
              <a:ext uri="{FF2B5EF4-FFF2-40B4-BE49-F238E27FC236}">
                <a16:creationId xmlns:a16="http://schemas.microsoft.com/office/drawing/2014/main" id="{6B017C71-0E9D-BE4F-2AFF-0702C96C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57" y="1837657"/>
            <a:ext cx="7371349" cy="49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3CC6-7E01-B99E-CA7C-F237164F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Syrup -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AACC-801F-B7DB-E585-B42BF241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ight Corn Syrup - 16oz - Market Pantry™ : Target">
            <a:extLst>
              <a:ext uri="{FF2B5EF4-FFF2-40B4-BE49-F238E27FC236}">
                <a16:creationId xmlns:a16="http://schemas.microsoft.com/office/drawing/2014/main" id="{AD44744F-3B57-C7AF-CBE0-7A6FB8AC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35" y="1825625"/>
            <a:ext cx="4945730" cy="49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149D-EF39-3D3E-3C80-2D029DDC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Cracked Corn Feed -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5876-3185-3156-9E65-0D6D49DE9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luckin' Good Organic Cracked Corn | Scratch and Peck Feeds | Organic |  Non-GMO | Soy Free">
            <a:extLst>
              <a:ext uri="{FF2B5EF4-FFF2-40B4-BE49-F238E27FC236}">
                <a16:creationId xmlns:a16="http://schemas.microsoft.com/office/drawing/2014/main" id="{321E7F75-5AD1-3F26-4736-200AFF66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3" y="1825625"/>
            <a:ext cx="4719136" cy="47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6850-7886-202B-5237-AC435218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-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7B8D-AD88-AC38-7A98-45C850285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y very best Vanilla Cake - stays moist 4 days! | RecipeTin Eats">
            <a:extLst>
              <a:ext uri="{FF2B5EF4-FFF2-40B4-BE49-F238E27FC236}">
                <a16:creationId xmlns:a16="http://schemas.microsoft.com/office/drawing/2014/main" id="{0BA6BBC6-F1F9-83C9-CBD8-DEFBA846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38" y="3256141"/>
            <a:ext cx="2555697" cy="25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PA moves closer to approval of 15 percent ethanol gas - mlive.com">
            <a:extLst>
              <a:ext uri="{FF2B5EF4-FFF2-40B4-BE49-F238E27FC236}">
                <a16:creationId xmlns:a16="http://schemas.microsoft.com/office/drawing/2014/main" id="{6599E124-5D13-5385-F6E0-960387EA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19" y="2171243"/>
            <a:ext cx="6011362" cy="40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1CB0-0E18-D8E2-BAEB-82280792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A225-FF3B-A62C-C663-4CA5BC542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Value added is a change in the physical state or form of the product (such as milling wheat into flour or making strawberries into jam).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production of a product in a manner that enhances </a:t>
            </a: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its value.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18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Value-Added Products</vt:lpstr>
      <vt:lpstr>Field Corn - No</vt:lpstr>
      <vt:lpstr>Wheat - No</vt:lpstr>
      <vt:lpstr>Flour - Yes</vt:lpstr>
      <vt:lpstr>Corn Syrup - Yes</vt:lpstr>
      <vt:lpstr>Cracked Corn Feed - Yes</vt:lpstr>
      <vt:lpstr>Ethanol - Yes</vt:lpstr>
      <vt:lpstr>Value Added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Value-Added Products</dc:title>
  <dc:creator>KaCee James</dc:creator>
  <cp:lastModifiedBy>KaCee James</cp:lastModifiedBy>
  <cp:revision>5</cp:revision>
  <dcterms:created xsi:type="dcterms:W3CDTF">2023-07-12T15:51:13Z</dcterms:created>
  <dcterms:modified xsi:type="dcterms:W3CDTF">2024-11-08T16:52:10Z</dcterms:modified>
</cp:coreProperties>
</file>